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33"/>
  </p:notesMasterIdLst>
  <p:sldIdLst>
    <p:sldId id="256" r:id="rId2"/>
    <p:sldId id="257" r:id="rId3"/>
    <p:sldId id="278" r:id="rId4"/>
    <p:sldId id="299" r:id="rId5"/>
    <p:sldId id="308" r:id="rId6"/>
    <p:sldId id="309" r:id="rId7"/>
    <p:sldId id="310" r:id="rId8"/>
    <p:sldId id="311" r:id="rId9"/>
    <p:sldId id="313" r:id="rId10"/>
    <p:sldId id="317" r:id="rId11"/>
    <p:sldId id="314" r:id="rId12"/>
    <p:sldId id="337" r:id="rId13"/>
    <p:sldId id="316" r:id="rId14"/>
    <p:sldId id="312" r:id="rId15"/>
    <p:sldId id="339" r:id="rId16"/>
    <p:sldId id="320" r:id="rId17"/>
    <p:sldId id="332" r:id="rId18"/>
    <p:sldId id="331" r:id="rId19"/>
    <p:sldId id="333" r:id="rId20"/>
    <p:sldId id="340" r:id="rId21"/>
    <p:sldId id="334" r:id="rId22"/>
    <p:sldId id="335" r:id="rId23"/>
    <p:sldId id="319" r:id="rId24"/>
    <p:sldId id="321" r:id="rId25"/>
    <p:sldId id="338" r:id="rId26"/>
    <p:sldId id="342" r:id="rId27"/>
    <p:sldId id="341" r:id="rId28"/>
    <p:sldId id="336" r:id="rId29"/>
    <p:sldId id="260" r:id="rId30"/>
    <p:sldId id="275" r:id="rId31"/>
    <p:sldId id="27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83EA51-B3B5-4B7B-AB2B-B59FBDF7DAA2}" v="4" dt="2023-05-23T16:17:49.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20T14:08:52.677" v="7141" actId="2660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del">
        <pc:chgData name="Emily Crose" userId="5a1598ef78992c55" providerId="LiveId" clId="{75F37481-841B-40AD-A891-4A29A46DEAFB}" dt="2023-04-20T13:57:39.312" v="7133" actId="47"/>
        <pc:sldMkLst>
          <pc:docMk/>
          <pc:sldMk cId="817899571" sldId="274"/>
        </pc:sldMkLst>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20T13:23:13.776" v="6650"/>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20T13:23:20.869" v="6652"/>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del mod setBg">
        <pc:chgData name="Emily Crose" userId="5a1598ef78992c55" providerId="LiveId" clId="{75F37481-841B-40AD-A891-4A29A46DEAFB}" dt="2023-04-20T10:37:41.495" v="6519" actId="47"/>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del mod setBg modClrScheme chgLayout">
        <pc:chgData name="Emily Crose" userId="5a1598ef78992c55" providerId="LiveId" clId="{75F37481-841B-40AD-A891-4A29A46DEAFB}" dt="2023-04-20T10:37:41.495" v="6519" actId="47"/>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addSp delSp modSp new mod setBg modClrScheme delDesignElem chgLayout">
        <pc:chgData name="Emily Crose" userId="5a1598ef78992c55" providerId="LiveId" clId="{75F37481-841B-40AD-A891-4A29A46DEAFB}" dt="2023-04-20T14:08:52.677" v="7141" actId="26606"/>
        <pc:sldMkLst>
          <pc:docMk/>
          <pc:sldMk cId="2213368395" sldId="329"/>
        </pc:sldMkLst>
        <pc:spChg chg="mod ord">
          <ac:chgData name="Emily Crose" userId="5a1598ef78992c55" providerId="LiveId" clId="{75F37481-841B-40AD-A891-4A29A46DEAFB}" dt="2023-04-20T14:08:52.677" v="7141" actId="26606"/>
          <ac:spMkLst>
            <pc:docMk/>
            <pc:sldMk cId="2213368395" sldId="329"/>
            <ac:spMk id="2" creationId="{AA4880EA-8BA7-EE87-451E-6408C2AA9E2F}"/>
          </ac:spMkLst>
        </pc:spChg>
        <pc:spChg chg="del mod">
          <ac:chgData name="Emily Crose" userId="5a1598ef78992c55" providerId="LiveId" clId="{75F37481-841B-40AD-A891-4A29A46DEAFB}" dt="2023-04-20T14:08:41.557" v="7137" actId="700"/>
          <ac:spMkLst>
            <pc:docMk/>
            <pc:sldMk cId="2213368395" sldId="329"/>
            <ac:spMk id="3" creationId="{560F0093-91A9-CE96-6CE4-F57E22C68978}"/>
          </ac:spMkLst>
        </pc:spChg>
        <pc:spChg chg="add mod ord">
          <ac:chgData name="Emily Crose" userId="5a1598ef78992c55" providerId="LiveId" clId="{75F37481-841B-40AD-A891-4A29A46DEAFB}" dt="2023-04-20T14:08:52.677" v="7141" actId="26606"/>
          <ac:spMkLst>
            <pc:docMk/>
            <pc:sldMk cId="2213368395" sldId="329"/>
            <ac:spMk id="4" creationId="{33FEB411-7B30-F0E2-8199-1DBB5CF40EB5}"/>
          </ac:spMkLst>
        </pc:spChg>
        <pc:spChg chg="add">
          <ac:chgData name="Emily Crose" userId="5a1598ef78992c55" providerId="LiveId" clId="{75F37481-841B-40AD-A891-4A29A46DEAFB}" dt="2023-04-20T14:08:52.677" v="7141" actId="26606"/>
          <ac:spMkLst>
            <pc:docMk/>
            <pc:sldMk cId="2213368395" sldId="329"/>
            <ac:spMk id="12" creationId="{608EAA06-5488-416B-B2B2-E55213011012}"/>
          </ac:spMkLst>
        </pc:spChg>
        <pc:picChg chg="add mod ord">
          <ac:chgData name="Emily Crose" userId="5a1598ef78992c55" providerId="LiveId" clId="{75F37481-841B-40AD-A891-4A29A46DEAFB}" dt="2023-04-20T14:08:52.677" v="7141" actId="26606"/>
          <ac:picMkLst>
            <pc:docMk/>
            <pc:sldMk cId="2213368395" sldId="329"/>
            <ac:picMk id="5" creationId="{D2880CF1-7F8F-6E6C-9424-3D58583655A9}"/>
          </ac:picMkLst>
        </pc:picChg>
        <pc:picChg chg="add del">
          <ac:chgData name="Emily Crose" userId="5a1598ef78992c55" providerId="LiveId" clId="{75F37481-841B-40AD-A891-4A29A46DEAFB}" dt="2023-04-20T14:08:41.557" v="7137" actId="700"/>
          <ac:picMkLst>
            <pc:docMk/>
            <pc:sldMk cId="2213368395" sldId="329"/>
            <ac:picMk id="9" creationId="{559DF61F-9058-49C9-8F75-DC501F983B0E}"/>
          </ac:picMkLst>
        </pc:picChg>
        <pc:picChg chg="add del">
          <ac:chgData name="Emily Crose" userId="5a1598ef78992c55" providerId="LiveId" clId="{75F37481-841B-40AD-A891-4A29A46DEAFB}" dt="2023-04-20T14:08:52.672" v="7140" actId="26606"/>
          <ac:picMkLst>
            <pc:docMk/>
            <pc:sldMk cId="2213368395" sldId="329"/>
            <ac:picMk id="10" creationId="{DBF7BBCC-A085-493E-83D9-01D4F8E88929}"/>
          </ac:picMkLst>
        </pc:pic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sldChg chg="addSp delSp modSp new mod setBg modClrScheme chgLayout">
        <pc:chgData name="Emily Crose" userId="5a1598ef78992c55" providerId="LiveId" clId="{75F37481-841B-40AD-A891-4A29A46DEAFB}" dt="2023-04-20T14:08:10.602" v="7134" actId="26606"/>
        <pc:sldMkLst>
          <pc:docMk/>
          <pc:sldMk cId="4058856599" sldId="340"/>
        </pc:sldMkLst>
        <pc:spChg chg="del mod ord">
          <ac:chgData name="Emily Crose" userId="5a1598ef78992c55" providerId="LiveId" clId="{75F37481-841B-40AD-A891-4A29A46DEAFB}" dt="2023-04-20T13:22:41.387" v="6521" actId="700"/>
          <ac:spMkLst>
            <pc:docMk/>
            <pc:sldMk cId="4058856599" sldId="340"/>
            <ac:spMk id="2" creationId="{DB6FA214-820A-EC6B-387B-7330068FA362}"/>
          </ac:spMkLst>
        </pc:spChg>
        <pc:spChg chg="add mod ord">
          <ac:chgData name="Emily Crose" userId="5a1598ef78992c55" providerId="LiveId" clId="{75F37481-841B-40AD-A891-4A29A46DEAFB}" dt="2023-04-20T14:08:10.602" v="7134" actId="26606"/>
          <ac:spMkLst>
            <pc:docMk/>
            <pc:sldMk cId="4058856599" sldId="340"/>
            <ac:spMk id="3" creationId="{9CBD1586-A54C-2F5E-655F-1A2FDD090266}"/>
          </ac:spMkLst>
        </pc:spChg>
        <pc:spChg chg="add del mod ord">
          <ac:chgData name="Emily Crose" userId="5a1598ef78992c55" providerId="LiveId" clId="{75F37481-841B-40AD-A891-4A29A46DEAFB}" dt="2023-04-20T14:08:10.602" v="7134" actId="26606"/>
          <ac:spMkLst>
            <pc:docMk/>
            <pc:sldMk cId="4058856599" sldId="340"/>
            <ac:spMk id="4" creationId="{67F366DF-C8E9-67C3-E8D6-F75770CD7FEB}"/>
          </ac:spMkLst>
        </pc:spChg>
        <pc:graphicFrameChg chg="add">
          <ac:chgData name="Emily Crose" userId="5a1598ef78992c55" providerId="LiveId" clId="{75F37481-841B-40AD-A891-4A29A46DEAFB}" dt="2023-04-20T14:08:10.602" v="7134" actId="26606"/>
          <ac:graphicFrameMkLst>
            <pc:docMk/>
            <pc:sldMk cId="4058856599" sldId="340"/>
            <ac:graphicFrameMk id="6" creationId="{4742C1ED-2E3F-9CBF-B4FD-E2E0A6ABB2C0}"/>
          </ac:graphicFrameMkLst>
        </pc:graphicFrameChg>
        <pc:picChg chg="add">
          <ac:chgData name="Emily Crose" userId="5a1598ef78992c55" providerId="LiveId" clId="{75F37481-841B-40AD-A891-4A29A46DEAFB}" dt="2023-04-20T14:08:10.602" v="7134" actId="26606"/>
          <ac:picMkLst>
            <pc:docMk/>
            <pc:sldMk cId="4058856599" sldId="340"/>
            <ac:picMk id="10" creationId="{A8D526D7-C782-4F65-A21F-A6B40D869B47}"/>
          </ac:picMkLst>
        </pc:picChg>
      </pc:sldChg>
      <pc:sldChg chg="addSp delSp modSp new mod ord setBg chgLayout">
        <pc:chgData name="Emily Crose" userId="5a1598ef78992c55" providerId="LiveId" clId="{75F37481-841B-40AD-A891-4A29A46DEAFB}" dt="2023-04-20T14:08:20.908" v="7135" actId="26606"/>
        <pc:sldMkLst>
          <pc:docMk/>
          <pc:sldMk cId="3529374907" sldId="341"/>
        </pc:sldMkLst>
        <pc:spChg chg="del">
          <ac:chgData name="Emily Crose" userId="5a1598ef78992c55" providerId="LiveId" clId="{75F37481-841B-40AD-A891-4A29A46DEAFB}" dt="2023-04-20T13:23:33.996" v="6654" actId="700"/>
          <ac:spMkLst>
            <pc:docMk/>
            <pc:sldMk cId="3529374907" sldId="341"/>
            <ac:spMk id="2" creationId="{77EA3A37-1162-5183-C1C8-D1CEFC87D732}"/>
          </ac:spMkLst>
        </pc:spChg>
        <pc:spChg chg="del">
          <ac:chgData name="Emily Crose" userId="5a1598ef78992c55" providerId="LiveId" clId="{75F37481-841B-40AD-A891-4A29A46DEAFB}" dt="2023-04-20T13:23:33.996" v="6654" actId="700"/>
          <ac:spMkLst>
            <pc:docMk/>
            <pc:sldMk cId="3529374907" sldId="341"/>
            <ac:spMk id="3" creationId="{17FE05FC-6675-6D16-18D3-995AD07A578B}"/>
          </ac:spMkLst>
        </pc:spChg>
        <pc:spChg chg="add mod ord">
          <ac:chgData name="Emily Crose" userId="5a1598ef78992c55" providerId="LiveId" clId="{75F37481-841B-40AD-A891-4A29A46DEAFB}" dt="2023-04-20T14:08:20.908" v="7135" actId="26606"/>
          <ac:spMkLst>
            <pc:docMk/>
            <pc:sldMk cId="3529374907" sldId="341"/>
            <ac:spMk id="4" creationId="{4E76257A-7C2C-3845-BE06-06A844160DD3}"/>
          </ac:spMkLst>
        </pc:spChg>
        <pc:spChg chg="add del mod ord">
          <ac:chgData name="Emily Crose" userId="5a1598ef78992c55" providerId="LiveId" clId="{75F37481-841B-40AD-A891-4A29A46DEAFB}" dt="2023-04-20T14:08:20.908" v="7135" actId="26606"/>
          <ac:spMkLst>
            <pc:docMk/>
            <pc:sldMk cId="3529374907" sldId="341"/>
            <ac:spMk id="5" creationId="{3D177B86-CE28-5A9C-59D7-022031A0752F}"/>
          </ac:spMkLst>
        </pc:spChg>
        <pc:graphicFrameChg chg="add">
          <ac:chgData name="Emily Crose" userId="5a1598ef78992c55" providerId="LiveId" clId="{75F37481-841B-40AD-A891-4A29A46DEAFB}" dt="2023-04-20T14:08:20.908" v="7135" actId="26606"/>
          <ac:graphicFrameMkLst>
            <pc:docMk/>
            <pc:sldMk cId="3529374907" sldId="341"/>
            <ac:graphicFrameMk id="7" creationId="{09AEB0C9-9C9F-8C5C-E976-35900154FFBD}"/>
          </ac:graphicFrameMkLst>
        </pc:graphicFrame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D883EA51-B3B5-4B7B-AB2B-B59FBDF7DAA2}"/>
    <pc:docChg chg="undo custSel addSld delSld modSld">
      <pc:chgData name="Emily Crose" userId="5a1598ef78992c55" providerId="LiveId" clId="{D883EA51-B3B5-4B7B-AB2B-B59FBDF7DAA2}" dt="2023-05-23T16:22:36.957" v="1097" actId="729"/>
      <pc:docMkLst>
        <pc:docMk/>
      </pc:docMkLst>
      <pc:sldChg chg="del">
        <pc:chgData name="Emily Crose" userId="5a1598ef78992c55" providerId="LiveId" clId="{D883EA51-B3B5-4B7B-AB2B-B59FBDF7DAA2}" dt="2023-05-19T14:43:09.179" v="0" actId="47"/>
        <pc:sldMkLst>
          <pc:docMk/>
          <pc:sldMk cId="2158119916" sldId="277"/>
        </pc:sldMkLst>
      </pc:sldChg>
      <pc:sldChg chg="del">
        <pc:chgData name="Emily Crose" userId="5a1598ef78992c55" providerId="LiveId" clId="{D883EA51-B3B5-4B7B-AB2B-B59FBDF7DAA2}" dt="2023-05-19T14:43:09.179" v="0" actId="47"/>
        <pc:sldMkLst>
          <pc:docMk/>
          <pc:sldMk cId="3028504148" sldId="281"/>
        </pc:sldMkLst>
      </pc:sldChg>
      <pc:sldChg chg="del">
        <pc:chgData name="Emily Crose" userId="5a1598ef78992c55" providerId="LiveId" clId="{D883EA51-B3B5-4B7B-AB2B-B59FBDF7DAA2}" dt="2023-05-19T14:43:09.179" v="0" actId="47"/>
        <pc:sldMkLst>
          <pc:docMk/>
          <pc:sldMk cId="2004189387" sldId="286"/>
        </pc:sldMkLst>
      </pc:sldChg>
      <pc:sldChg chg="del">
        <pc:chgData name="Emily Crose" userId="5a1598ef78992c55" providerId="LiveId" clId="{D883EA51-B3B5-4B7B-AB2B-B59FBDF7DAA2}" dt="2023-05-19T14:43:09.179" v="0" actId="47"/>
        <pc:sldMkLst>
          <pc:docMk/>
          <pc:sldMk cId="2221949335" sldId="287"/>
        </pc:sldMkLst>
      </pc:sldChg>
      <pc:sldChg chg="del">
        <pc:chgData name="Emily Crose" userId="5a1598ef78992c55" providerId="LiveId" clId="{D883EA51-B3B5-4B7B-AB2B-B59FBDF7DAA2}" dt="2023-05-19T14:43:09.179" v="0" actId="47"/>
        <pc:sldMkLst>
          <pc:docMk/>
          <pc:sldMk cId="2437315508" sldId="296"/>
        </pc:sldMkLst>
      </pc:sldChg>
      <pc:sldChg chg="del">
        <pc:chgData name="Emily Crose" userId="5a1598ef78992c55" providerId="LiveId" clId="{D883EA51-B3B5-4B7B-AB2B-B59FBDF7DAA2}" dt="2023-05-19T14:43:09.179" v="0" actId="47"/>
        <pc:sldMkLst>
          <pc:docMk/>
          <pc:sldMk cId="2559449484" sldId="297"/>
        </pc:sldMkLst>
      </pc:sldChg>
      <pc:sldChg chg="del">
        <pc:chgData name="Emily Crose" userId="5a1598ef78992c55" providerId="LiveId" clId="{D883EA51-B3B5-4B7B-AB2B-B59FBDF7DAA2}" dt="2023-05-19T14:43:09.179" v="0" actId="47"/>
        <pc:sldMkLst>
          <pc:docMk/>
          <pc:sldMk cId="1818502" sldId="298"/>
        </pc:sldMkLst>
      </pc:sldChg>
      <pc:sldChg chg="del">
        <pc:chgData name="Emily Crose" userId="5a1598ef78992c55" providerId="LiveId" clId="{D883EA51-B3B5-4B7B-AB2B-B59FBDF7DAA2}" dt="2023-05-19T14:43:09.179" v="0" actId="47"/>
        <pc:sldMkLst>
          <pc:docMk/>
          <pc:sldMk cId="1806608824" sldId="300"/>
        </pc:sldMkLst>
      </pc:sldChg>
      <pc:sldChg chg="del">
        <pc:chgData name="Emily Crose" userId="5a1598ef78992c55" providerId="LiveId" clId="{D883EA51-B3B5-4B7B-AB2B-B59FBDF7DAA2}" dt="2023-05-19T14:43:09.179" v="0" actId="47"/>
        <pc:sldMkLst>
          <pc:docMk/>
          <pc:sldMk cId="543577936" sldId="301"/>
        </pc:sldMkLst>
      </pc:sldChg>
      <pc:sldChg chg="del">
        <pc:chgData name="Emily Crose" userId="5a1598ef78992c55" providerId="LiveId" clId="{D883EA51-B3B5-4B7B-AB2B-B59FBDF7DAA2}" dt="2023-05-19T14:43:09.179" v="0" actId="47"/>
        <pc:sldMkLst>
          <pc:docMk/>
          <pc:sldMk cId="2572114698" sldId="302"/>
        </pc:sldMkLst>
      </pc:sldChg>
      <pc:sldChg chg="del">
        <pc:chgData name="Emily Crose" userId="5a1598ef78992c55" providerId="LiveId" clId="{D883EA51-B3B5-4B7B-AB2B-B59FBDF7DAA2}" dt="2023-05-19T14:43:09.179" v="0" actId="47"/>
        <pc:sldMkLst>
          <pc:docMk/>
          <pc:sldMk cId="4071440447" sldId="303"/>
        </pc:sldMkLst>
      </pc:sldChg>
      <pc:sldChg chg="del">
        <pc:chgData name="Emily Crose" userId="5a1598ef78992c55" providerId="LiveId" clId="{D883EA51-B3B5-4B7B-AB2B-B59FBDF7DAA2}" dt="2023-05-19T14:43:09.179" v="0" actId="47"/>
        <pc:sldMkLst>
          <pc:docMk/>
          <pc:sldMk cId="272553218" sldId="304"/>
        </pc:sldMkLst>
      </pc:sldChg>
      <pc:sldChg chg="del">
        <pc:chgData name="Emily Crose" userId="5a1598ef78992c55" providerId="LiveId" clId="{D883EA51-B3B5-4B7B-AB2B-B59FBDF7DAA2}" dt="2023-05-19T14:43:09.179" v="0" actId="47"/>
        <pc:sldMkLst>
          <pc:docMk/>
          <pc:sldMk cId="3697047610" sldId="305"/>
        </pc:sldMkLst>
      </pc:sldChg>
      <pc:sldChg chg="del">
        <pc:chgData name="Emily Crose" userId="5a1598ef78992c55" providerId="LiveId" clId="{D883EA51-B3B5-4B7B-AB2B-B59FBDF7DAA2}" dt="2023-05-19T14:43:09.179" v="0" actId="47"/>
        <pc:sldMkLst>
          <pc:docMk/>
          <pc:sldMk cId="1442831529" sldId="306"/>
        </pc:sldMkLst>
      </pc:sldChg>
      <pc:sldChg chg="del">
        <pc:chgData name="Emily Crose" userId="5a1598ef78992c55" providerId="LiveId" clId="{D883EA51-B3B5-4B7B-AB2B-B59FBDF7DAA2}" dt="2023-05-19T14:43:09.179" v="0" actId="47"/>
        <pc:sldMkLst>
          <pc:docMk/>
          <pc:sldMk cId="1996113951" sldId="307"/>
        </pc:sldMkLst>
      </pc:sldChg>
      <pc:sldChg chg="modNotesTx">
        <pc:chgData name="Emily Crose" userId="5a1598ef78992c55" providerId="LiveId" clId="{D883EA51-B3B5-4B7B-AB2B-B59FBDF7DAA2}" dt="2023-05-23T15:47:32.112" v="152" actId="20577"/>
        <pc:sldMkLst>
          <pc:docMk/>
          <pc:sldMk cId="2767300742" sldId="312"/>
        </pc:sldMkLst>
      </pc:sldChg>
      <pc:sldChg chg="del">
        <pc:chgData name="Emily Crose" userId="5a1598ef78992c55" providerId="LiveId" clId="{D883EA51-B3B5-4B7B-AB2B-B59FBDF7DAA2}" dt="2023-05-19T14:43:09.179" v="0" actId="47"/>
        <pc:sldMkLst>
          <pc:docMk/>
          <pc:sldMk cId="1065589461" sldId="322"/>
        </pc:sldMkLst>
      </pc:sldChg>
      <pc:sldChg chg="del">
        <pc:chgData name="Emily Crose" userId="5a1598ef78992c55" providerId="LiveId" clId="{D883EA51-B3B5-4B7B-AB2B-B59FBDF7DAA2}" dt="2023-05-19T14:43:09.179" v="0" actId="47"/>
        <pc:sldMkLst>
          <pc:docMk/>
          <pc:sldMk cId="3181908058" sldId="323"/>
        </pc:sldMkLst>
      </pc:sldChg>
      <pc:sldChg chg="del">
        <pc:chgData name="Emily Crose" userId="5a1598ef78992c55" providerId="LiveId" clId="{D883EA51-B3B5-4B7B-AB2B-B59FBDF7DAA2}" dt="2023-05-19T14:43:09.179" v="0" actId="47"/>
        <pc:sldMkLst>
          <pc:docMk/>
          <pc:sldMk cId="1893047781" sldId="324"/>
        </pc:sldMkLst>
      </pc:sldChg>
      <pc:sldChg chg="del">
        <pc:chgData name="Emily Crose" userId="5a1598ef78992c55" providerId="LiveId" clId="{D883EA51-B3B5-4B7B-AB2B-B59FBDF7DAA2}" dt="2023-05-19T14:43:09.179" v="0" actId="47"/>
        <pc:sldMkLst>
          <pc:docMk/>
          <pc:sldMk cId="1548747384" sldId="325"/>
        </pc:sldMkLst>
      </pc:sldChg>
      <pc:sldChg chg="del">
        <pc:chgData name="Emily Crose" userId="5a1598ef78992c55" providerId="LiveId" clId="{D883EA51-B3B5-4B7B-AB2B-B59FBDF7DAA2}" dt="2023-05-19T14:43:09.179" v="0" actId="47"/>
        <pc:sldMkLst>
          <pc:docMk/>
          <pc:sldMk cId="2530208923" sldId="326"/>
        </pc:sldMkLst>
      </pc:sldChg>
      <pc:sldChg chg="del">
        <pc:chgData name="Emily Crose" userId="5a1598ef78992c55" providerId="LiveId" clId="{D883EA51-B3B5-4B7B-AB2B-B59FBDF7DAA2}" dt="2023-05-19T14:43:09.179" v="0" actId="47"/>
        <pc:sldMkLst>
          <pc:docMk/>
          <pc:sldMk cId="1298378401" sldId="327"/>
        </pc:sldMkLst>
      </pc:sldChg>
      <pc:sldChg chg="del">
        <pc:chgData name="Emily Crose" userId="5a1598ef78992c55" providerId="LiveId" clId="{D883EA51-B3B5-4B7B-AB2B-B59FBDF7DAA2}" dt="2023-05-19T14:43:09.179" v="0" actId="47"/>
        <pc:sldMkLst>
          <pc:docMk/>
          <pc:sldMk cId="2202859022" sldId="328"/>
        </pc:sldMkLst>
      </pc:sldChg>
      <pc:sldChg chg="del">
        <pc:chgData name="Emily Crose" userId="5a1598ef78992c55" providerId="LiveId" clId="{D883EA51-B3B5-4B7B-AB2B-B59FBDF7DAA2}" dt="2023-05-19T14:43:09.179" v="0" actId="47"/>
        <pc:sldMkLst>
          <pc:docMk/>
          <pc:sldMk cId="2213368395" sldId="329"/>
        </pc:sldMkLst>
      </pc:sldChg>
      <pc:sldChg chg="del">
        <pc:chgData name="Emily Crose" userId="5a1598ef78992c55" providerId="LiveId" clId="{D883EA51-B3B5-4B7B-AB2B-B59FBDF7DAA2}" dt="2023-05-19T14:43:09.179" v="0" actId="47"/>
        <pc:sldMkLst>
          <pc:docMk/>
          <pc:sldMk cId="2570034110" sldId="330"/>
        </pc:sldMkLst>
      </pc:sldChg>
      <pc:sldChg chg="del">
        <pc:chgData name="Emily Crose" userId="5a1598ef78992c55" providerId="LiveId" clId="{D883EA51-B3B5-4B7B-AB2B-B59FBDF7DAA2}" dt="2023-05-19T14:43:09.179" v="0" actId="47"/>
        <pc:sldMkLst>
          <pc:docMk/>
          <pc:sldMk cId="2192553628" sldId="338"/>
        </pc:sldMkLst>
      </pc:sldChg>
      <pc:sldChg chg="addSp modSp new mod setBg setClrOvrMap">
        <pc:chgData name="Emily Crose" userId="5a1598ef78992c55" providerId="LiveId" clId="{D883EA51-B3B5-4B7B-AB2B-B59FBDF7DAA2}" dt="2023-05-19T14:44:23.044" v="94" actId="26606"/>
        <pc:sldMkLst>
          <pc:docMk/>
          <pc:sldMk cId="3425813807" sldId="338"/>
        </pc:sldMkLst>
        <pc:spChg chg="mod">
          <ac:chgData name="Emily Crose" userId="5a1598ef78992c55" providerId="LiveId" clId="{D883EA51-B3B5-4B7B-AB2B-B59FBDF7DAA2}" dt="2023-05-19T14:44:23.044" v="94" actId="26606"/>
          <ac:spMkLst>
            <pc:docMk/>
            <pc:sldMk cId="3425813807" sldId="338"/>
            <ac:spMk id="2" creationId="{576509DE-0531-F692-A839-1CC9954A9933}"/>
          </ac:spMkLst>
        </pc:spChg>
        <pc:spChg chg="add">
          <ac:chgData name="Emily Crose" userId="5a1598ef78992c55" providerId="LiveId" clId="{D883EA51-B3B5-4B7B-AB2B-B59FBDF7DAA2}" dt="2023-05-19T14:44:23.044" v="94" actId="26606"/>
          <ac:spMkLst>
            <pc:docMk/>
            <pc:sldMk cId="3425813807" sldId="338"/>
            <ac:spMk id="9" creationId="{8E482A67-6CD8-49D7-9F85-52ECF99152D0}"/>
          </ac:spMkLst>
        </pc:spChg>
        <pc:spChg chg="add">
          <ac:chgData name="Emily Crose" userId="5a1598ef78992c55" providerId="LiveId" clId="{D883EA51-B3B5-4B7B-AB2B-B59FBDF7DAA2}" dt="2023-05-19T14:44:23.044" v="94" actId="26606"/>
          <ac:spMkLst>
            <pc:docMk/>
            <pc:sldMk cId="3425813807" sldId="338"/>
            <ac:spMk id="11" creationId="{418F941B-B7E9-44F2-9A2C-5D35ACF9A678}"/>
          </ac:spMkLst>
        </pc:spChg>
        <pc:picChg chg="add mod">
          <ac:chgData name="Emily Crose" userId="5a1598ef78992c55" providerId="LiveId" clId="{D883EA51-B3B5-4B7B-AB2B-B59FBDF7DAA2}" dt="2023-05-19T14:44:23.044" v="94" actId="26606"/>
          <ac:picMkLst>
            <pc:docMk/>
            <pc:sldMk cId="3425813807" sldId="338"/>
            <ac:picMk id="4" creationId="{731AFA42-AB60-D858-DE02-EFC77C6563FF}"/>
          </ac:picMkLst>
        </pc:picChg>
      </pc:sldChg>
      <pc:sldChg chg="del">
        <pc:chgData name="Emily Crose" userId="5a1598ef78992c55" providerId="LiveId" clId="{D883EA51-B3B5-4B7B-AB2B-B59FBDF7DAA2}" dt="2023-05-19T14:43:09.179" v="0" actId="47"/>
        <pc:sldMkLst>
          <pc:docMk/>
          <pc:sldMk cId="1552710199" sldId="339"/>
        </pc:sldMkLst>
      </pc:sldChg>
      <pc:sldChg chg="addSp delSp modSp new mod setBg addAnim delAnim setClrOvrMap delDesignElem chgLayout modNotesTx">
        <pc:chgData name="Emily Crose" userId="5a1598ef78992c55" providerId="LiveId" clId="{D883EA51-B3B5-4B7B-AB2B-B59FBDF7DAA2}" dt="2023-05-23T15:51:31.196" v="433" actId="20577"/>
        <pc:sldMkLst>
          <pc:docMk/>
          <pc:sldMk cId="2790323258" sldId="339"/>
        </pc:sldMkLst>
        <pc:spChg chg="mod ord">
          <ac:chgData name="Emily Crose" userId="5a1598ef78992c55" providerId="LiveId" clId="{D883EA51-B3B5-4B7B-AB2B-B59FBDF7DAA2}" dt="2023-05-23T15:49:23.438" v="209" actId="26606"/>
          <ac:spMkLst>
            <pc:docMk/>
            <pc:sldMk cId="2790323258" sldId="339"/>
            <ac:spMk id="2" creationId="{F2DBBBAC-AF92-233D-68E0-D32259428D4A}"/>
          </ac:spMkLst>
        </pc:spChg>
        <pc:spChg chg="add del">
          <ac:chgData name="Emily Crose" userId="5a1598ef78992c55" providerId="LiveId" clId="{D883EA51-B3B5-4B7B-AB2B-B59FBDF7DAA2}" dt="2023-05-23T15:48:04.857" v="201" actId="26606"/>
          <ac:spMkLst>
            <pc:docMk/>
            <pc:sldMk cId="2790323258" sldId="339"/>
            <ac:spMk id="9" creationId="{93A46EEB-10AB-4E52-AF22-A848AE9259F9}"/>
          </ac:spMkLst>
        </pc:spChg>
        <pc:spChg chg="add">
          <ac:chgData name="Emily Crose" userId="5a1598ef78992c55" providerId="LiveId" clId="{D883EA51-B3B5-4B7B-AB2B-B59FBDF7DAA2}" dt="2023-05-23T15:49:23.438" v="209" actId="26606"/>
          <ac:spMkLst>
            <pc:docMk/>
            <pc:sldMk cId="2790323258" sldId="339"/>
            <ac:spMk id="10" creationId="{418F941B-B7E9-44F2-9A2C-5D35ACF9A678}"/>
          </ac:spMkLst>
        </pc:spChg>
        <pc:spChg chg="add">
          <ac:chgData name="Emily Crose" userId="5a1598ef78992c55" providerId="LiveId" clId="{D883EA51-B3B5-4B7B-AB2B-B59FBDF7DAA2}" dt="2023-05-23T15:49:23.438" v="209" actId="26606"/>
          <ac:spMkLst>
            <pc:docMk/>
            <pc:sldMk cId="2790323258" sldId="339"/>
            <ac:spMk id="12" creationId="{8E482A67-6CD8-49D7-9F85-52ECF99152D0}"/>
          </ac:spMkLst>
        </pc:spChg>
        <pc:spChg chg="add del">
          <ac:chgData name="Emily Crose" userId="5a1598ef78992c55" providerId="LiveId" clId="{D883EA51-B3B5-4B7B-AB2B-B59FBDF7DAA2}" dt="2023-05-23T15:48:04.851" v="200" actId="26606"/>
          <ac:spMkLst>
            <pc:docMk/>
            <pc:sldMk cId="2790323258" sldId="339"/>
            <ac:spMk id="14" creationId="{93A46EEB-10AB-4E52-AF22-A848AE9259F9}"/>
          </ac:spMkLst>
        </pc:spChg>
        <pc:picChg chg="add del mod">
          <ac:chgData name="Emily Crose" userId="5a1598ef78992c55" providerId="LiveId" clId="{D883EA51-B3B5-4B7B-AB2B-B59FBDF7DAA2}" dt="2023-05-23T15:48:39.193" v="205" actId="478"/>
          <ac:picMkLst>
            <pc:docMk/>
            <pc:sldMk cId="2790323258" sldId="339"/>
            <ac:picMk id="4" creationId="{074582EF-1FDC-C040-0ABA-83A8021DE70D}"/>
          </ac:picMkLst>
        </pc:picChg>
        <pc:picChg chg="add del">
          <ac:chgData name="Emily Crose" userId="5a1598ef78992c55" providerId="LiveId" clId="{D883EA51-B3B5-4B7B-AB2B-B59FBDF7DAA2}" dt="2023-05-23T15:49:23.438" v="209" actId="26606"/>
          <ac:picMkLst>
            <pc:docMk/>
            <pc:sldMk cId="2790323258" sldId="339"/>
            <ac:picMk id="6" creationId="{9B0DB875-49E3-4B9D-8AAE-D81A127B6647}"/>
          </ac:picMkLst>
        </pc:picChg>
        <pc:picChg chg="add mod">
          <ac:chgData name="Emily Crose" userId="5a1598ef78992c55" providerId="LiveId" clId="{D883EA51-B3B5-4B7B-AB2B-B59FBDF7DAA2}" dt="2023-05-23T15:49:23.438" v="209" actId="26606"/>
          <ac:picMkLst>
            <pc:docMk/>
            <pc:sldMk cId="2790323258" sldId="339"/>
            <ac:picMk id="7" creationId="{C82FF9C1-019A-06F9-D97B-FAD1AF6F00C5}"/>
          </ac:picMkLst>
        </pc:picChg>
        <pc:picChg chg="add del">
          <ac:chgData name="Emily Crose" userId="5a1598ef78992c55" providerId="LiveId" clId="{D883EA51-B3B5-4B7B-AB2B-B59FBDF7DAA2}" dt="2023-05-23T15:48:26.058" v="203" actId="700"/>
          <ac:picMkLst>
            <pc:docMk/>
            <pc:sldMk cId="2790323258" sldId="339"/>
            <ac:picMk id="16" creationId="{2BFB581C-2142-4222-9A3B-905AD6C09535}"/>
          </ac:picMkLst>
        </pc:picChg>
      </pc:sldChg>
      <pc:sldChg chg="addSp modSp new mod setBg setClrOvrMap modNotesTx">
        <pc:chgData name="Emily Crose" userId="5a1598ef78992c55" providerId="LiveId" clId="{D883EA51-B3B5-4B7B-AB2B-B59FBDF7DAA2}" dt="2023-05-23T16:08:23.433" v="947" actId="20577"/>
        <pc:sldMkLst>
          <pc:docMk/>
          <pc:sldMk cId="3462381125" sldId="340"/>
        </pc:sldMkLst>
        <pc:spChg chg="mod">
          <ac:chgData name="Emily Crose" userId="5a1598ef78992c55" providerId="LiveId" clId="{D883EA51-B3B5-4B7B-AB2B-B59FBDF7DAA2}" dt="2023-05-23T16:03:32.644" v="457" actId="20577"/>
          <ac:spMkLst>
            <pc:docMk/>
            <pc:sldMk cId="3462381125" sldId="340"/>
            <ac:spMk id="2" creationId="{0570271E-D937-A262-6FCF-1BCF62A74E94}"/>
          </ac:spMkLst>
        </pc:spChg>
        <pc:spChg chg="add">
          <ac:chgData name="Emily Crose" userId="5a1598ef78992c55" providerId="LiveId" clId="{D883EA51-B3B5-4B7B-AB2B-B59FBDF7DAA2}" dt="2023-05-23T16:03:22.233" v="438" actId="26606"/>
          <ac:spMkLst>
            <pc:docMk/>
            <pc:sldMk cId="3462381125" sldId="340"/>
            <ac:spMk id="9" creationId="{8E482A67-6CD8-49D7-9F85-52ECF99152D0}"/>
          </ac:spMkLst>
        </pc:spChg>
        <pc:spChg chg="add">
          <ac:chgData name="Emily Crose" userId="5a1598ef78992c55" providerId="LiveId" clId="{D883EA51-B3B5-4B7B-AB2B-B59FBDF7DAA2}" dt="2023-05-23T16:03:22.233" v="438" actId="26606"/>
          <ac:spMkLst>
            <pc:docMk/>
            <pc:sldMk cId="3462381125" sldId="340"/>
            <ac:spMk id="11" creationId="{418F941B-B7E9-44F2-9A2C-5D35ACF9A678}"/>
          </ac:spMkLst>
        </pc:spChg>
        <pc:picChg chg="add mod">
          <ac:chgData name="Emily Crose" userId="5a1598ef78992c55" providerId="LiveId" clId="{D883EA51-B3B5-4B7B-AB2B-B59FBDF7DAA2}" dt="2023-05-23T16:03:22.233" v="438" actId="26606"/>
          <ac:picMkLst>
            <pc:docMk/>
            <pc:sldMk cId="3462381125" sldId="340"/>
            <ac:picMk id="4" creationId="{8B1E3EA4-4A4A-C98C-F429-620584BD5C2B}"/>
          </ac:picMkLst>
        </pc:picChg>
      </pc:sldChg>
      <pc:sldChg chg="del">
        <pc:chgData name="Emily Crose" userId="5a1598ef78992c55" providerId="LiveId" clId="{D883EA51-B3B5-4B7B-AB2B-B59FBDF7DAA2}" dt="2023-05-19T14:43:09.179" v="0" actId="47"/>
        <pc:sldMkLst>
          <pc:docMk/>
          <pc:sldMk cId="4058856599" sldId="340"/>
        </pc:sldMkLst>
      </pc:sldChg>
      <pc:sldChg chg="addSp modSp new mod modShow modNotesTx">
        <pc:chgData name="Emily Crose" userId="5a1598ef78992c55" providerId="LiveId" clId="{D883EA51-B3B5-4B7B-AB2B-B59FBDF7DAA2}" dt="2023-05-23T16:22:34.368" v="1096" actId="729"/>
        <pc:sldMkLst>
          <pc:docMk/>
          <pc:sldMk cId="1473761709" sldId="341"/>
        </pc:sldMkLst>
        <pc:spChg chg="mod">
          <ac:chgData name="Emily Crose" userId="5a1598ef78992c55" providerId="LiveId" clId="{D883EA51-B3B5-4B7B-AB2B-B59FBDF7DAA2}" dt="2023-05-23T16:19:39.351" v="1004" actId="20577"/>
          <ac:spMkLst>
            <pc:docMk/>
            <pc:sldMk cId="1473761709" sldId="341"/>
            <ac:spMk id="2" creationId="{57491111-3784-94FE-6AB2-016C36EA3CFC}"/>
          </ac:spMkLst>
        </pc:spChg>
        <pc:picChg chg="add mod">
          <ac:chgData name="Emily Crose" userId="5a1598ef78992c55" providerId="LiveId" clId="{D883EA51-B3B5-4B7B-AB2B-B59FBDF7DAA2}" dt="2023-05-23T16:17:50.743" v="951" actId="962"/>
          <ac:picMkLst>
            <pc:docMk/>
            <pc:sldMk cId="1473761709" sldId="341"/>
            <ac:picMk id="4" creationId="{1EE6335C-9AEC-DA9E-4760-E6B517C954AC}"/>
          </ac:picMkLst>
        </pc:picChg>
      </pc:sldChg>
      <pc:sldChg chg="del">
        <pc:chgData name="Emily Crose" userId="5a1598ef78992c55" providerId="LiveId" clId="{D883EA51-B3B5-4B7B-AB2B-B59FBDF7DAA2}" dt="2023-05-19T14:43:09.179" v="0" actId="47"/>
        <pc:sldMkLst>
          <pc:docMk/>
          <pc:sldMk cId="3529374907" sldId="341"/>
        </pc:sldMkLst>
      </pc:sldChg>
      <pc:sldChg chg="addSp delSp modSp new mod setBg modShow">
        <pc:chgData name="Emily Crose" userId="5a1598ef78992c55" providerId="LiveId" clId="{D883EA51-B3B5-4B7B-AB2B-B59FBDF7DAA2}" dt="2023-05-23T16:22:36.957" v="1097" actId="729"/>
        <pc:sldMkLst>
          <pc:docMk/>
          <pc:sldMk cId="2955187825" sldId="342"/>
        </pc:sldMkLst>
        <pc:spChg chg="mod ord">
          <ac:chgData name="Emily Crose" userId="5a1598ef78992c55" providerId="LiveId" clId="{D883EA51-B3B5-4B7B-AB2B-B59FBDF7DAA2}" dt="2023-05-23T16:19:15.786" v="982" actId="26606"/>
          <ac:spMkLst>
            <pc:docMk/>
            <pc:sldMk cId="2955187825" sldId="342"/>
            <ac:spMk id="2" creationId="{3A90DE0D-71EB-6F6B-36DB-71D3D5BCD3A7}"/>
          </ac:spMkLst>
        </pc:spChg>
        <pc:picChg chg="add mod">
          <ac:chgData name="Emily Crose" userId="5a1598ef78992c55" providerId="LiveId" clId="{D883EA51-B3B5-4B7B-AB2B-B59FBDF7DAA2}" dt="2023-05-23T16:19:15.786" v="982" actId="26606"/>
          <ac:picMkLst>
            <pc:docMk/>
            <pc:sldMk cId="2955187825" sldId="342"/>
            <ac:picMk id="4" creationId="{BF4865EE-3F18-068D-4138-70277766E9AC}"/>
          </ac:picMkLst>
        </pc:picChg>
        <pc:picChg chg="add del">
          <ac:chgData name="Emily Crose" userId="5a1598ef78992c55" providerId="LiveId" clId="{D883EA51-B3B5-4B7B-AB2B-B59FBDF7DAA2}" dt="2023-05-23T16:19:15.786" v="982" actId="26606"/>
          <ac:picMkLst>
            <pc:docMk/>
            <pc:sldMk cId="2955187825" sldId="342"/>
            <ac:picMk id="8" creationId="{DBF7BBCC-A085-493E-83D9-01D4F8E88929}"/>
          </ac:picMkLst>
        </pc:picChg>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562CBE5E-51C5-4B4C-BBEF-E8F1A8848003}" type="presOf" srcId="{13F00631-D16A-40DF-867B-32732436FE42}" destId="{849DA9DB-F65B-4558-AB36-1D67F8A7DF96}"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image we have two main parts of the boot microcontroller, the Hardware Security Model (HSM) and the host core. The role of the HSM is to run through the entirety of the system’s memory before allowing the system to boot. The first thing the HSM does is scans a small part of the system’s memory called the host boot manager. Only when all of the integrity checks pass will the HSM allow the vehicle to boot. </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621462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here is separate our entire codebase by the amount of risk it presents.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53403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146912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this same concept apply to cars? Of course it can!</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7598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apply the concept of separation of duties to cars, we have to understand what we’re dealing with. By lines of code, modern cars are among the most complexly coded devices around.</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380717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61508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5/23/2023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4">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BBBAC-AF92-233D-68E0-D32259428D4A}"/>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Software By Lines Of Code</a:t>
            </a:r>
          </a:p>
        </p:txBody>
      </p:sp>
      <p:sp>
        <p:nvSpPr>
          <p:cNvPr id="10" name="Rectangle 13">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creenshot, font, number&#10;&#10;Description automatically generated">
            <a:extLst>
              <a:ext uri="{FF2B5EF4-FFF2-40B4-BE49-F238E27FC236}">
                <a16:creationId xmlns:a16="http://schemas.microsoft.com/office/drawing/2014/main" id="{C82FF9C1-019A-06F9-D97B-FAD1AF6F00C5}"/>
              </a:ext>
            </a:extLst>
          </p:cNvPr>
          <p:cNvPicPr>
            <a:picLocks noChangeAspect="1"/>
          </p:cNvPicPr>
          <p:nvPr/>
        </p:nvPicPr>
        <p:blipFill>
          <a:blip r:embed="rId3"/>
          <a:stretch>
            <a:fillRect/>
          </a:stretch>
        </p:blipFill>
        <p:spPr>
          <a:xfrm>
            <a:off x="1380489" y="1861374"/>
            <a:ext cx="5562032" cy="2989285"/>
          </a:xfrm>
          <a:prstGeom prst="rect">
            <a:avLst/>
          </a:prstGeom>
        </p:spPr>
      </p:pic>
    </p:spTree>
    <p:extLst>
      <p:ext uri="{BB962C8B-B14F-4D97-AF65-F5344CB8AC3E}">
        <p14:creationId xmlns:p14="http://schemas.microsoft.com/office/powerpoint/2010/main" val="27903232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D</a:t>
            </a:r>
            <a:r>
              <a:rPr lang="en-US" sz="5400" b="0" i="0" dirty="0"/>
              <a:t>ay 2 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0271E-D937-A262-6FCF-1BCF62A74E94}"/>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Secure Boot</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system&#10;&#10;Description automatically generated with low confidence">
            <a:extLst>
              <a:ext uri="{FF2B5EF4-FFF2-40B4-BE49-F238E27FC236}">
                <a16:creationId xmlns:a16="http://schemas.microsoft.com/office/drawing/2014/main" id="{8B1E3EA4-4A4A-C98C-F429-620584BD5C2B}"/>
              </a:ext>
            </a:extLst>
          </p:cNvPr>
          <p:cNvPicPr>
            <a:picLocks noChangeAspect="1"/>
          </p:cNvPicPr>
          <p:nvPr/>
        </p:nvPicPr>
        <p:blipFill>
          <a:blip r:embed="rId3"/>
          <a:stretch>
            <a:fillRect/>
          </a:stretch>
        </p:blipFill>
        <p:spPr>
          <a:xfrm>
            <a:off x="1380489" y="1659598"/>
            <a:ext cx="5562032" cy="3392838"/>
          </a:xfrm>
          <a:prstGeom prst="rect">
            <a:avLst/>
          </a:prstGeom>
        </p:spPr>
      </p:pic>
    </p:spTree>
    <p:extLst>
      <p:ext uri="{BB962C8B-B14F-4D97-AF65-F5344CB8AC3E}">
        <p14:creationId xmlns:p14="http://schemas.microsoft.com/office/powerpoint/2010/main" val="346238112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655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09DE-0531-F692-A839-1CC9954A9933}"/>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V-Model for Car Engineering</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font, electric blue&#10;&#10;Description automatically generated">
            <a:extLst>
              <a:ext uri="{FF2B5EF4-FFF2-40B4-BE49-F238E27FC236}">
                <a16:creationId xmlns:a16="http://schemas.microsoft.com/office/drawing/2014/main" id="{731AFA42-AB60-D858-DE02-EFC77C6563FF}"/>
              </a:ext>
            </a:extLst>
          </p:cNvPr>
          <p:cNvPicPr>
            <a:picLocks noChangeAspect="1"/>
          </p:cNvPicPr>
          <p:nvPr/>
        </p:nvPicPr>
        <p:blipFill>
          <a:blip r:embed="rId2"/>
          <a:stretch>
            <a:fillRect/>
          </a:stretch>
        </p:blipFill>
        <p:spPr>
          <a:xfrm>
            <a:off x="1380489" y="1617882"/>
            <a:ext cx="5562032" cy="3476269"/>
          </a:xfrm>
          <a:prstGeom prst="rect">
            <a:avLst/>
          </a:prstGeom>
        </p:spPr>
      </p:pic>
    </p:spTree>
    <p:extLst>
      <p:ext uri="{BB962C8B-B14F-4D97-AF65-F5344CB8AC3E}">
        <p14:creationId xmlns:p14="http://schemas.microsoft.com/office/powerpoint/2010/main" val="34258138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865EE-3F18-068D-4138-70277766E9AC}"/>
              </a:ext>
            </a:extLst>
          </p:cNvPr>
          <p:cNvPicPr>
            <a:picLocks noChangeAspect="1"/>
          </p:cNvPicPr>
          <p:nvPr/>
        </p:nvPicPr>
        <p:blipFill rotWithShape="1">
          <a:blip r:embed="rId3">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3A90DE0D-71EB-6F6B-36DB-71D3D5BCD3A7}"/>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Risk Based Coding For Cars</a:t>
            </a:r>
          </a:p>
        </p:txBody>
      </p:sp>
    </p:spTree>
    <p:extLst>
      <p:ext uri="{BB962C8B-B14F-4D97-AF65-F5344CB8AC3E}">
        <p14:creationId xmlns:p14="http://schemas.microsoft.com/office/powerpoint/2010/main" val="2955187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111-3784-94FE-6AB2-016C36EA3CFC}"/>
              </a:ext>
            </a:extLst>
          </p:cNvPr>
          <p:cNvSpPr>
            <a:spLocks noGrp="1"/>
          </p:cNvSpPr>
          <p:nvPr>
            <p:ph type="title"/>
          </p:nvPr>
        </p:nvSpPr>
        <p:spPr/>
        <p:txBody>
          <a:bodyPr/>
          <a:lstStyle/>
          <a:p>
            <a:r>
              <a:rPr lang="en-US" dirty="0"/>
              <a:t>Categorize By Risk</a:t>
            </a:r>
          </a:p>
        </p:txBody>
      </p:sp>
      <p:pic>
        <p:nvPicPr>
          <p:cNvPr id="4" name="Picture 3" descr="A picture containing text, screenshot, number, font&#10;&#10;Description automatically generated">
            <a:extLst>
              <a:ext uri="{FF2B5EF4-FFF2-40B4-BE49-F238E27FC236}">
                <a16:creationId xmlns:a16="http://schemas.microsoft.com/office/drawing/2014/main" id="{1EE6335C-9AEC-DA9E-4760-E6B517C954AC}"/>
              </a:ext>
            </a:extLst>
          </p:cNvPr>
          <p:cNvPicPr>
            <a:picLocks noChangeAspect="1"/>
          </p:cNvPicPr>
          <p:nvPr/>
        </p:nvPicPr>
        <p:blipFill>
          <a:blip r:embed="rId3"/>
          <a:stretch>
            <a:fillRect/>
          </a:stretch>
        </p:blipFill>
        <p:spPr>
          <a:xfrm>
            <a:off x="4333629" y="2147708"/>
            <a:ext cx="3524742" cy="2562583"/>
          </a:xfrm>
          <a:prstGeom prst="rect">
            <a:avLst/>
          </a:prstGeom>
        </p:spPr>
      </p:pic>
    </p:spTree>
    <p:extLst>
      <p:ext uri="{BB962C8B-B14F-4D97-AF65-F5344CB8AC3E}">
        <p14:creationId xmlns:p14="http://schemas.microsoft.com/office/powerpoint/2010/main" val="1473761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a:t>Questions From Day 2?</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Application Programming Interface (API)</a:t>
            </a:r>
          </a:p>
          <a:p>
            <a:pPr lvl="1"/>
            <a:r>
              <a:rPr lang="en-US" dirty="0"/>
              <a:t>Enables automated, programmatic retrieval of information using a standard framework.</a:t>
            </a:r>
          </a:p>
          <a:p>
            <a:r>
              <a:rPr lang="en-US" dirty="0"/>
              <a:t>Authentication</a:t>
            </a:r>
          </a:p>
          <a:p>
            <a:pPr lvl="1"/>
            <a:r>
              <a:rPr lang="en-US" dirty="0"/>
              <a:t>Refers to the process of verifying a user’s identity.</a:t>
            </a:r>
          </a:p>
          <a:p>
            <a:r>
              <a:rPr lang="en-US" dirty="0"/>
              <a:t>Rate-Limit</a:t>
            </a:r>
          </a:p>
          <a:p>
            <a:pPr lvl="1"/>
            <a:r>
              <a:rPr lang="en-US" dirty="0"/>
              <a:t>How many requests can occur at a given time.</a:t>
            </a:r>
          </a:p>
          <a:p>
            <a:r>
              <a:rPr lang="en-US" dirty="0"/>
              <a:t>Denial of Service</a:t>
            </a:r>
          </a:p>
          <a:p>
            <a:pPr lvl="1"/>
            <a:r>
              <a:rPr lang="en-US" dirty="0"/>
              <a:t>A forced outage of a service based on a misconfiguration or a </a:t>
            </a:r>
            <a:r>
              <a:rPr lang="en-US"/>
              <a:t>concerted effort</a:t>
            </a:r>
            <a:endParaRPr lang="en-US" dirty="0"/>
          </a:p>
        </p:txBody>
      </p:sp>
    </p:spTree>
    <p:extLst>
      <p:ext uri="{BB962C8B-B14F-4D97-AF65-F5344CB8AC3E}">
        <p14:creationId xmlns:p14="http://schemas.microsoft.com/office/powerpoint/2010/main" val="167153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p:txBody>
          <a:bodyPr/>
          <a:lstStyle/>
          <a:p>
            <a:r>
              <a:rPr lang="en-US" dirty="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p:txBody>
          <a:bodyPr/>
          <a:lstStyle/>
          <a:p>
            <a:r>
              <a:rPr lang="en-US" dirty="0"/>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1090</TotalTime>
  <Words>637</Words>
  <Application>Microsoft Office PowerPoint</Application>
  <PresentationFormat>Widescreen</PresentationFormat>
  <Paragraphs>69</Paragraphs>
  <Slides>31</Slides>
  <Notes>13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vt:lpstr>
      <vt:lpstr>Calisto MT</vt:lpstr>
      <vt:lpstr>Wingdings 2</vt:lpstr>
      <vt:lpstr>Slate</vt:lpstr>
      <vt:lpstr>Introduction to Software Business Product Management</vt:lpstr>
      <vt:lpstr>Day 2 Recap</vt:lpstr>
      <vt:lpstr>Questions From Day 2?</vt:lpstr>
      <vt:lpstr>Terms To Listen For</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10 minute break</vt:lpstr>
      <vt:lpstr>How Does Software Fit In?</vt:lpstr>
      <vt:lpstr>Can This Apply To Cars?</vt:lpstr>
      <vt:lpstr>Software By Lines Of Code</vt:lpstr>
      <vt:lpstr>Controller Area Network</vt:lpstr>
      <vt:lpstr>PowerPoint Presentation</vt:lpstr>
      <vt:lpstr>SocketCAN</vt:lpstr>
      <vt:lpstr>Where’s the Security??</vt:lpstr>
      <vt:lpstr>Vehicle Secure Boot</vt:lpstr>
      <vt:lpstr>Additional Protocols In Use</vt:lpstr>
      <vt:lpstr>Vehicle Media Systems</vt:lpstr>
      <vt:lpstr>Car Software Attack Surface</vt:lpstr>
      <vt:lpstr>Popular Car Attack Surfaces</vt:lpstr>
      <vt:lpstr>V-Model for Car Engineering</vt:lpstr>
      <vt:lpstr>Risk Based Coding For Cars</vt:lpstr>
      <vt:lpstr>Categorize By Risk</vt:lpstr>
      <vt:lpstr>References</vt:lpstr>
      <vt:lpstr>Question or clarifications?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2023-05-23T16:22:41Z</dcterms:modified>
</cp:coreProperties>
</file>